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4" r:id="rId2"/>
    <p:sldId id="277" r:id="rId3"/>
    <p:sldId id="278" r:id="rId4"/>
    <p:sldId id="279" r:id="rId5"/>
    <p:sldId id="280" r:id="rId6"/>
    <p:sldId id="281" r:id="rId7"/>
    <p:sldId id="282" r:id="rId8"/>
    <p:sldId id="283"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6" r:id="rId25"/>
    <p:sldId id="301" r:id="rId26"/>
    <p:sldId id="288" r:id="rId27"/>
    <p:sldId id="287"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ACCCCD7-B6A1-41C0-B0E1-EBE520BDD710}"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CCCCD7-B6A1-41C0-B0E1-EBE520BDD710}"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CCCCD7-B6A1-41C0-B0E1-EBE520BDD710}"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A58484-076A-4173-AF99-4122ACC05D48}" type="datetimeFigureOut">
              <a:rPr lang="en-US" smtClean="0"/>
              <a:t>4/16/2018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CCCCD7-B6A1-41C0-B0E1-EBE520BDD7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3A58484-076A-4173-AF99-4122ACC05D48}" type="datetimeFigureOut">
              <a:rPr lang="en-US" smtClean="0"/>
              <a:t>4/16/2018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ACCCCD7-B6A1-41C0-B0E1-EBE520BDD7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3A58484-076A-4173-AF99-4122ACC05D48}" type="datetimeFigureOut">
              <a:rPr lang="en-US" smtClean="0"/>
              <a:t>4/16/2018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ACCCCD7-B6A1-41C0-B0E1-EBE520BDD71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duction-to-object-oriented-programming-2-1024.jpg"/>
          <p:cNvPicPr>
            <a:picLocks noChangeAspect="1"/>
          </p:cNvPicPr>
          <p:nvPr/>
        </p:nvPicPr>
        <p:blipFill>
          <a:blip r:embed="rId2"/>
          <a:stretch>
            <a:fillRect/>
          </a:stretch>
        </p:blipFill>
        <p:spPr>
          <a:xfrm>
            <a:off x="0" y="7620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18-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19-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0-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1-1024.jpg"/>
          <p:cNvPicPr>
            <a:picLocks noChangeAspect="1"/>
          </p:cNvPicPr>
          <p:nvPr/>
        </p:nvPicPr>
        <p:blipFill>
          <a:blip r:embed="rId2"/>
          <a:stretch>
            <a:fillRect/>
          </a:stretch>
        </p:blipFill>
        <p:spPr>
          <a:xfrm>
            <a:off x="0" y="0"/>
            <a:ext cx="9144000" cy="6934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2-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3-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4-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5-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6-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7-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3-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8-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29-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1-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2-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382000" cy="4800600"/>
          </a:xfrm>
        </p:spPr>
        <p:txBody>
          <a:bodyPr/>
          <a:lstStyle/>
          <a:p>
            <a:r>
              <a:rPr lang="en-US" sz="2000" dirty="0" smtClean="0"/>
              <a:t>1.Abstraction is design principle.</a:t>
            </a:r>
            <a:br>
              <a:rPr lang="en-US" sz="2000" dirty="0" smtClean="0"/>
            </a:br>
            <a:r>
              <a:rPr lang="en-US" sz="2000" dirty="0" smtClean="0"/>
              <a:t/>
            </a:r>
            <a:br>
              <a:rPr lang="en-US" sz="2000" dirty="0" smtClean="0"/>
            </a:br>
            <a:r>
              <a:rPr lang="en-US" sz="2000" dirty="0" smtClean="0"/>
              <a:t>2.it is the process of removing characteristics from something in order to reduce it to a set of essential characteristics.</a:t>
            </a:r>
            <a:br>
              <a:rPr lang="en-US" sz="2000" dirty="0" smtClean="0"/>
            </a:br>
            <a:r>
              <a:rPr lang="en-US" sz="2000" dirty="0" smtClean="0"/>
              <a:t/>
            </a:r>
            <a:br>
              <a:rPr lang="en-US" sz="2000" dirty="0" smtClean="0"/>
            </a:br>
            <a:r>
              <a:rPr lang="en-US" sz="2000" dirty="0" smtClean="0"/>
              <a:t>3.through the process of abstraction, a programmer hides all the relevant data about a class  in order to reduce complexity and increase reusability.</a:t>
            </a:r>
            <a:br>
              <a:rPr lang="en-US" sz="2000" dirty="0" smtClean="0"/>
            </a:br>
            <a:r>
              <a:rPr lang="en-US" sz="2000" dirty="0" smtClean="0"/>
              <a:t/>
            </a:r>
            <a:br>
              <a:rPr lang="en-US" sz="2000" dirty="0" smtClean="0"/>
            </a:br>
            <a:r>
              <a:rPr lang="en-US" sz="2000" dirty="0" smtClean="0"/>
              <a:t>4.abstraction is the basic representation of a concept.</a:t>
            </a:r>
            <a:br>
              <a:rPr lang="en-US" sz="2000" dirty="0" smtClean="0"/>
            </a:br>
            <a:r>
              <a:rPr lang="en-US" sz="2000" dirty="0" smtClean="0"/>
              <a:t/>
            </a:r>
            <a:br>
              <a:rPr lang="en-US" sz="2000" dirty="0" smtClean="0"/>
            </a:br>
            <a:r>
              <a:rPr lang="en-US" sz="2000" dirty="0" smtClean="0"/>
              <a:t>5.ABSTRACTION ALLOWS PROGRAMMERS  TO REPRESENT COMPLEX REAL WORLD IN THE SIMPLEST MANNER.</a:t>
            </a:r>
            <a:br>
              <a:rPr lang="en-US" sz="2000" dirty="0" smtClean="0"/>
            </a:br>
            <a:r>
              <a:rPr lang="en-US" sz="2000" dirty="0" smtClean="0"/>
              <a:t> </a:t>
            </a:r>
            <a:br>
              <a:rPr lang="en-US" sz="2000" dirty="0" smtClean="0"/>
            </a:br>
            <a:endParaRPr lang="en-US" sz="2000" dirty="0"/>
          </a:p>
        </p:txBody>
      </p:sp>
      <p:sp>
        <p:nvSpPr>
          <p:cNvPr id="3" name="Subtitle 2"/>
          <p:cNvSpPr>
            <a:spLocks noGrp="1"/>
          </p:cNvSpPr>
          <p:nvPr>
            <p:ph type="subTitle" idx="1"/>
          </p:nvPr>
        </p:nvSpPr>
        <p:spPr>
          <a:xfrm>
            <a:off x="609600" y="381000"/>
            <a:ext cx="7772400" cy="838200"/>
          </a:xfrm>
        </p:spPr>
        <p:txBody>
          <a:bodyPr>
            <a:normAutofit/>
          </a:bodyPr>
          <a:lstStyle/>
          <a:p>
            <a:r>
              <a:rPr lang="en-US" sz="4800" b="1" dirty="0" smtClean="0"/>
              <a:t> </a:t>
            </a:r>
            <a:r>
              <a:rPr lang="en-US" sz="4800" b="1" dirty="0" smtClean="0"/>
              <a:t>               </a:t>
            </a:r>
            <a:r>
              <a:rPr lang="en-US" sz="4800" b="1" u="sng" dirty="0" smtClean="0"/>
              <a:t>ABSTRACTION</a:t>
            </a:r>
            <a:endParaRPr lang="en-US" sz="4800" b="1"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812536"/>
          </a:xfrm>
        </p:spPr>
        <p:txBody>
          <a:bodyPr/>
          <a:lstStyle/>
          <a:p>
            <a:r>
              <a:rPr lang="en-US" sz="2000" dirty="0" smtClean="0"/>
              <a:t>6. IT IS THE PROCESS OF IDENTIFYING THE RELEVANT QUALITIES</a:t>
            </a:r>
            <a:br>
              <a:rPr lang="en-US" sz="2000" dirty="0" smtClean="0"/>
            </a:br>
            <a:r>
              <a:rPr lang="en-US" sz="2000" dirty="0" smtClean="0"/>
              <a:t>   AND BEHAVIOURS AN OBJECT SHOULD POSSES. IN OTHER WORD </a:t>
            </a:r>
            <a:br>
              <a:rPr lang="en-US" sz="2000" dirty="0" smtClean="0"/>
            </a:br>
            <a:r>
              <a:rPr lang="en-US" sz="2000" dirty="0" smtClean="0"/>
              <a:t> </a:t>
            </a:r>
            <a:r>
              <a:rPr lang="en-US" sz="2000" dirty="0" smtClean="0"/>
              <a:t>  REPRESENT THE NECESSARY FEATURES WITHOUT REPRESENTING   </a:t>
            </a:r>
            <a:br>
              <a:rPr lang="en-US" sz="2000" dirty="0" smtClean="0"/>
            </a:br>
            <a:r>
              <a:rPr lang="en-US" sz="2000" dirty="0" smtClean="0"/>
              <a:t>   THE BACKGROUND DETAILS.</a:t>
            </a:r>
            <a:br>
              <a:rPr lang="en-US" sz="2000" dirty="0" smtClean="0"/>
            </a:br>
            <a:r>
              <a:rPr lang="en-US" sz="2000" dirty="0" smtClean="0"/>
              <a:t/>
            </a:r>
            <a:br>
              <a:rPr lang="en-US" sz="2000" dirty="0" smtClean="0"/>
            </a:br>
            <a:r>
              <a:rPr lang="en-US" sz="2000" dirty="0" smtClean="0"/>
              <a:t>7. YOU SHOULD ALWAYS USE ABSTRACTION TO EASE REUSABILITY</a:t>
            </a:r>
            <a:br>
              <a:rPr lang="en-US" sz="2000" dirty="0" smtClean="0"/>
            </a:br>
            <a:r>
              <a:rPr lang="en-US" sz="2000" dirty="0" smtClean="0"/>
              <a:t> </a:t>
            </a:r>
            <a:r>
              <a:rPr lang="en-US" sz="2000" dirty="0" smtClean="0"/>
              <a:t>  AND </a:t>
            </a:r>
            <a:r>
              <a:rPr lang="en-US" sz="2000" dirty="0" smtClean="0"/>
              <a:t>UNDERSTANDING </a:t>
            </a:r>
            <a:r>
              <a:rPr lang="en-US" sz="2000" dirty="0" smtClean="0"/>
              <a:t>FOR THE DESIGN AND ENABLE EXTENSION.</a:t>
            </a:r>
            <a:br>
              <a:rPr lang="en-US" sz="2000" dirty="0" smtClean="0"/>
            </a:br>
            <a:r>
              <a:rPr lang="en-US" sz="2000" dirty="0" smtClean="0"/>
              <a:t/>
            </a:r>
            <a:br>
              <a:rPr lang="en-US" sz="2000" dirty="0" smtClean="0"/>
            </a:br>
            <a:r>
              <a:rPr lang="en-US" sz="2000" dirty="0" smtClean="0"/>
              <a:t>8. WHEN WE DESGIN THE ABSTRACT CLASSES, WE DEFINE THE</a:t>
            </a:r>
            <a:br>
              <a:rPr lang="en-US" sz="2000" dirty="0" smtClean="0"/>
            </a:br>
            <a:r>
              <a:rPr lang="en-US" sz="2000" dirty="0" smtClean="0"/>
              <a:t> </a:t>
            </a:r>
            <a:r>
              <a:rPr lang="en-US" sz="2000" dirty="0" smtClean="0"/>
              <a:t>  FRAMEWORK FOR LATEST EXTENSIONS.</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duction-to-object-oriented-programming-59-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duction-to-object-oriented-programming-58-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duction-to-object-oriented-programming-60-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6-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7-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8-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39-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40-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ops-ppt-42-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ops-ppt-17-102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133</TotalTime>
  <Words>18</Words>
  <Application>Microsoft Office PowerPoint</Application>
  <PresentationFormat>On-screen Show (4:3)</PresentationFormat>
  <Paragraphs>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1.Abstraction is design principle.  2.it is the process of removing characteristics from something in order to reduce it to a set of essential characteristics.  3.through the process of abstraction, a programmer hides all the relevant data about a class  in order to reduce complexity and increase reusability.  4.abstraction is the basic representation of a concept.  5.ABSTRACTION ALLOWS PROGRAMMERS  TO REPRESENT COMPLEX REAL WORLD IN THE SIMPLEST MANNER.   </vt:lpstr>
      <vt:lpstr>6. IT IS THE PROCESS OF IDENTIFYING THE RELEVANT QUALITIES    AND BEHAVIOURS AN OBJECT SHOULD POSSES. IN OTHER WORD     REPRESENT THE NECESSARY FEATURES WITHOUT REPRESENTING       THE BACKGROUND DETAILS.  7. YOU SHOULD ALWAYS USE ABSTRACTION TO EASE REUSABILITY    AND UNDERSTANDING FOR THE DESIGN AND ENABLE EXTENSION.  8. WHEN WE DESGIN THE ABSTRACT CLASSES, WE DEFINE THE    FRAMEWORK FOR LATEST EXTENSIONS.</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11</cp:revision>
  <dcterms:created xsi:type="dcterms:W3CDTF">2018-04-16T05:11:55Z</dcterms:created>
  <dcterms:modified xsi:type="dcterms:W3CDTF">2018-04-16T07:25:19Z</dcterms:modified>
</cp:coreProperties>
</file>